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B4C71EC6-210F-42DE-9C53-41977AD35B3D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B4C71EC6-210F-42DE-9C53-41977AD35B3D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B4C71EC6-210F-42DE-9C53-41977AD35B3D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844408" cy="18002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kk-KZ" b="1" dirty="0" smtClean="0">
                <a:solidFill>
                  <a:schemeClr val="bg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«Табиғатты қолдану экономикасы» курсының негізгі ұғымдары</a:t>
            </a:r>
            <a:endParaRPr lang="ru-RU" b="1" dirty="0">
              <a:solidFill>
                <a:schemeClr val="bg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492896"/>
            <a:ext cx="8280920" cy="172819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kk-KZ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Табиғатты тиімді қолдану мен қоршаған ортаны қорғаудың экономикалық механизмі</a:t>
            </a:r>
            <a:endParaRPr lang="ru-RU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371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Глобальды экологиялық проблемалады шешудің  механизмдеріне жатады: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 ортаны қорғау және табиғатты тиімді қолдану шеңберінде тиімді құқықтық база құру.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Экотехнологиялар мен экоқұрылғылар жасау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Жаңа энергия көздерін іздеу, дәстүрлі емес энергия көздерін пайдалану.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 механизм.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5190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2152"/>
          </a:xfrm>
        </p:spPr>
        <p:txBody>
          <a:bodyPr>
            <a:normAutofit fontScale="92500" lnSpcReduction="10000"/>
          </a:bodyPr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 ортаны улы затпен ластау үшін төленетің кварталдық төлем квота шеңберінде болса, яғни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өткен кварталдың қалдық квотасын есептегендегіден аз болса, онда 2-формуламен есептеледі:</a:t>
            </a: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kk-KZ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=C</a:t>
            </a:r>
            <a:r>
              <a:rPr lang="kk-KZ" b="1" baseline="-250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бақ</a:t>
            </a:r>
            <a:r>
              <a:rPr lang="en-US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kk-KZ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kk-KZ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en-US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b="1" baseline="-250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*Q</a:t>
            </a:r>
            <a:r>
              <a:rPr lang="en-US" b="1" baseline="-250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kk-KZ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бақ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-қоршаған ортаға нормативтік мөлшерде зиян тигізгені үшін төленетін төлемдердің базалық ставкасы, теңге/тонна; 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ПД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kk-KZ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қоршаған ортаға түскен і-ші ластаушы заттың шектік-рұқсат етілетін концентрациясы, мгр/м</a:t>
            </a:r>
            <a:r>
              <a:rPr lang="kk-KZ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мгр/л;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kk-KZ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қоршаған ортаға кварталда түскен і-ші ластаушы заттың массасы,тонна</a:t>
            </a:r>
            <a:endParaRPr lang="en-US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aseline="30000" dirty="0" smtClean="0"/>
              <a:t> </a:t>
            </a:r>
          </a:p>
          <a:p>
            <a:endParaRPr lang="ru-RU" baseline="-25000" dirty="0"/>
          </a:p>
        </p:txBody>
      </p:sp>
    </p:spTree>
    <p:extLst>
      <p:ext uri="{BB962C8B-B14F-4D97-AF65-F5344CB8AC3E}">
        <p14:creationId xmlns:p14="http://schemas.microsoft.com/office/powerpoint/2010/main" val="2375143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454808"/>
          </a:xfrm>
        </p:spPr>
        <p:txBody>
          <a:bodyPr>
            <a:normAutofit lnSpcReduction="10000"/>
          </a:bodyPr>
          <a:lstStyle/>
          <a:p>
            <a:r>
              <a:rPr lang="kk-KZ" dirty="0" smtClean="0"/>
              <a:t>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Улаушы зат мөлшері белгіленген квотадан артық төленетін кварталдық төлем келесі формуламен есептелінеді: </a:t>
            </a:r>
          </a:p>
          <a:p>
            <a:endParaRPr lang="kk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ooqo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)-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ші ластаушы затқа белгіленген кварталдық квота;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oawo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)-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кварталда нақты шығарылған(тасталған) ш-ші ластаушы зат, тонна;         -нақты бір </a:t>
            </a:r>
          </a:p>
          <a:p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затпен ластағаны үшін төленетің нормативті төлемдер ставкасы.</a:t>
            </a:r>
          </a:p>
          <a:p>
            <a:r>
              <a:rPr lang="kk-KZ" dirty="0"/>
              <a:t> </a:t>
            </a:r>
            <a:r>
              <a:rPr lang="kk-KZ" dirty="0" smtClean="0"/>
              <a:t>         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2" t="39484" r="15778" b="50000"/>
          <a:stretch/>
        </p:blipFill>
        <p:spPr bwMode="auto">
          <a:xfrm>
            <a:off x="272449" y="1412776"/>
            <a:ext cx="8606972" cy="769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68" t="39484" r="48853" b="50000"/>
          <a:stretch/>
        </p:blipFill>
        <p:spPr bwMode="auto">
          <a:xfrm>
            <a:off x="2051720" y="3595846"/>
            <a:ext cx="817014" cy="769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5712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50144"/>
          </a:xfrm>
        </p:spPr>
        <p:txBody>
          <a:bodyPr/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Кәсіпорындар экономикалық тұрғыда да, экологиялық тұрғыда данормативтік ластауды және нормадан тыс ластауды төмендетуге тырысу тиіс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Кәсіпорынның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ластау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көлемі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факторларға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алдымен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өндірістің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технологиясы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көлеміне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тәуелді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Осылайша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экологиялық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шешу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экологиялық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төлемдерден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үнемдеу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кәсіпорынның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инвестициялық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инновациялық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белсенділігіне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тікелей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81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38</TotalTime>
  <Words>227</Words>
  <Application>Microsoft Office PowerPoint</Application>
  <PresentationFormat>Экран (4:3)</PresentationFormat>
  <Paragraphs>19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Яркая</vt:lpstr>
      <vt:lpstr>«Табиғатты қолдану экономикасы» курсының негізгі ұғымдары</vt:lpstr>
      <vt:lpstr>Глобальды экологиялық проблемалады шешудің  механизмдеріне жатады: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«Табиғатты қолдану экономикасы» курсының негізгі ұғымдары</dc:title>
  <dc:creator>Lenovo</dc:creator>
  <cp:lastModifiedBy>Lenovo</cp:lastModifiedBy>
  <cp:revision>5</cp:revision>
  <dcterms:created xsi:type="dcterms:W3CDTF">2020-03-15T15:47:55Z</dcterms:created>
  <dcterms:modified xsi:type="dcterms:W3CDTF">2020-03-15T16:37:55Z</dcterms:modified>
</cp:coreProperties>
</file>